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78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3203848" y="2420888"/>
            <a:ext cx="5328592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cap="small" dirty="0"/>
              <a:t>SIDE EVENT </a:t>
            </a:r>
            <a:endParaRPr lang="sl-SI" b="1" cap="small" dirty="0"/>
          </a:p>
          <a:p>
            <a:endParaRPr lang="sl-SI" b="1" cap="small" dirty="0"/>
          </a:p>
          <a:p>
            <a:r>
              <a:rPr lang="it-IT" sz="2800" b="1" dirty="0"/>
              <a:t>Eco-</a:t>
            </a:r>
            <a:r>
              <a:rPr lang="it-IT" sz="2800" b="1" dirty="0" err="1"/>
              <a:t>connectivity</a:t>
            </a:r>
            <a:r>
              <a:rPr lang="it-IT" sz="2800" b="1" dirty="0"/>
              <a:t> in the </a:t>
            </a:r>
            <a:r>
              <a:rPr lang="it-IT" sz="2800" b="1" dirty="0" err="1"/>
              <a:t>Adriatic-Ionian</a:t>
            </a:r>
            <a:r>
              <a:rPr lang="it-IT" sz="2800" b="1" dirty="0"/>
              <a:t> </a:t>
            </a:r>
            <a:r>
              <a:rPr lang="it-IT" sz="2800" b="1" dirty="0" err="1"/>
              <a:t>region</a:t>
            </a:r>
            <a:endParaRPr lang="sl-SI" sz="2800" b="1" dirty="0"/>
          </a:p>
          <a:p>
            <a:endParaRPr lang="sl-SI" sz="2500" dirty="0"/>
          </a:p>
          <a:p>
            <a:r>
              <a:rPr lang="sl-SI" sz="2000" dirty="0"/>
              <a:t>(</a:t>
            </a:r>
            <a:r>
              <a:rPr lang="it-IT" sz="2000" dirty="0"/>
              <a:t>THURSDAY, 24 </a:t>
            </a:r>
            <a:r>
              <a:rPr lang="it-IT" sz="2000" dirty="0" err="1"/>
              <a:t>may</a:t>
            </a:r>
            <a:r>
              <a:rPr lang="it-IT" sz="2000" dirty="0"/>
              <a:t> 2018, 09:00-12:45., Room A2</a:t>
            </a:r>
            <a:r>
              <a:rPr lang="sl-SI" sz="2000" dirty="0"/>
              <a:t>)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774624637"/>
      </p:ext>
    </p:extLst>
  </p:cSld>
  <p:clrMapOvr>
    <a:masterClrMapping/>
  </p:clrMapOvr>
  <p:transition spd="slow" advClick="0" advTm="15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pic>
        <p:nvPicPr>
          <p:cNvPr id="2049" name="Immagine 13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60" y="44624"/>
            <a:ext cx="7304448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sl-SI"/>
          </a:p>
        </p:txBody>
      </p:sp>
      <p:sp>
        <p:nvSpPr>
          <p:cNvPr id="7" name="Pravokotnik 6"/>
          <p:cNvSpPr/>
          <p:nvPr/>
        </p:nvSpPr>
        <p:spPr>
          <a:xfrm>
            <a:off x="343712" y="1628800"/>
            <a:ext cx="8496944" cy="4020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en-GB" sz="1500" b="1" i="1" dirty="0"/>
              <a:t>Keynote address:</a:t>
            </a:r>
            <a:endParaRPr lang="sl-SI" sz="15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dr. 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Mitja</a:t>
            </a: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Bricelj</a:t>
            </a: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(SLO) and dr. 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Senad</a:t>
            </a: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Oprašić</a:t>
            </a: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BiH</a:t>
            </a: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): </a:t>
            </a:r>
            <a:r>
              <a:rPr lang="en-GB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Status and management of marine protected areas in the Adriatic-Ionian region and eco-connectivity.</a:t>
            </a:r>
            <a:endParaRPr lang="sl-SI" sz="15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Carlo 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Franzosini</a:t>
            </a:r>
            <a:r>
              <a:rPr lang="sl-SI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en-GB" sz="1500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Miramare</a:t>
            </a:r>
            <a:r>
              <a:rPr lang="en-GB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Marine Protected Area</a:t>
            </a:r>
            <a:r>
              <a:rPr lang="sl-SI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r>
              <a:rPr lang="en-US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US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Medpan</a:t>
            </a:r>
            <a:r>
              <a:rPr lang="en-US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</a:t>
            </a:r>
            <a:r>
              <a:rPr lang="en-US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Adriapan</a:t>
            </a:r>
            <a:r>
              <a:rPr lang="en-US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networks ​ of Marine and Coastal Protected Areas: international framework, aims ​ and ​projects launched</a:t>
            </a:r>
            <a:r>
              <a:rPr lang="sl-SI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Saul 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Ciriaco</a:t>
            </a: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en-GB" sz="1500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Miramare</a:t>
            </a:r>
            <a:r>
              <a:rPr lang="en-GB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Marine Protected Area: </a:t>
            </a:r>
            <a:r>
              <a:rPr lang="en-US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​T​he national and cross-border cooperation undertaken by the </a:t>
            </a:r>
            <a:r>
              <a:rPr lang="en-US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Miramare</a:t>
            </a:r>
            <a:r>
              <a:rPr lang="en-US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marine protected area, as a member of the MPA networks​.​</a:t>
            </a:r>
            <a:endParaRPr lang="sl-SI" sz="15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Giovanni 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Antelmi</a:t>
            </a: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Torre</a:t>
            </a:r>
            <a:r>
              <a:rPr lang="sl-SI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Guaceto</a:t>
            </a:r>
            <a:r>
              <a:rPr lang="en-GB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Marine Protected Area: </a:t>
            </a:r>
            <a:r>
              <a:rPr lang="en-US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 new recognized association, that could encompass coastal and marine protected areas existing in the Ionian and Adriatic area. </a:t>
            </a:r>
            <a:endParaRPr lang="sl-SI" sz="1500" b="1" dirty="0"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Tina 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Centrih</a:t>
            </a: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500" b="1" dirty="0" err="1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Genov</a:t>
            </a:r>
            <a:r>
              <a:rPr lang="en-GB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en-GB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sl-SI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500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Institute of the Republic of Slovenia for Nature Conservation: </a:t>
            </a:r>
            <a:r>
              <a:rPr lang="en-US" sz="1500" b="1" dirty="0"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​Slovenian experience in participating in Marine Protected Area networks</a:t>
            </a:r>
            <a:r>
              <a:rPr lang="en-US" sz="1500" dirty="0"/>
              <a:t>​.​</a:t>
            </a:r>
            <a:endParaRPr lang="sl-SI" sz="15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Slika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632133"/>
            <a:ext cx="1661511" cy="1152128"/>
          </a:xfrm>
          <a:prstGeom prst="rect">
            <a:avLst/>
          </a:prstGeom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48" y="5793725"/>
            <a:ext cx="2007120" cy="877849"/>
          </a:xfrm>
          <a:prstGeom prst="rect">
            <a:avLst/>
          </a:prstGeom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072" y="5805264"/>
            <a:ext cx="1215008" cy="97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8436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CB956398-43C3-42CD-A3AC-9789B29BC826}"/>
              </a:ext>
            </a:extLst>
          </p:cNvPr>
          <p:cNvSpPr txBox="1"/>
          <p:nvPr/>
        </p:nvSpPr>
        <p:spPr>
          <a:xfrm>
            <a:off x="395536" y="1484784"/>
            <a:ext cx="828092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500" dirty="0"/>
              <a:t>WI FI: </a:t>
            </a:r>
            <a:r>
              <a:rPr lang="it-IT" sz="6500" dirty="0" err="1"/>
              <a:t>eusair</a:t>
            </a:r>
            <a:endParaRPr lang="it-IT" sz="6500" dirty="0"/>
          </a:p>
          <a:p>
            <a:endParaRPr lang="it-IT" sz="6500" dirty="0"/>
          </a:p>
          <a:p>
            <a:r>
              <a:rPr lang="it-IT" sz="6500" dirty="0"/>
              <a:t>Password: </a:t>
            </a:r>
            <a:r>
              <a:rPr lang="it-IT" sz="6500" dirty="0" err="1"/>
              <a:t>eusairforum</a:t>
            </a:r>
            <a:endParaRPr lang="it-IT" sz="6500" dirty="0"/>
          </a:p>
        </p:txBody>
      </p:sp>
    </p:spTree>
    <p:extLst>
      <p:ext uri="{BB962C8B-B14F-4D97-AF65-F5344CB8AC3E}">
        <p14:creationId xmlns:p14="http://schemas.microsoft.com/office/powerpoint/2010/main" val="332955289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79</Words>
  <Application>Microsoft Office PowerPoint</Application>
  <PresentationFormat>Presentazione su schermo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9" baseType="lpstr">
      <vt:lpstr>Arial</vt:lpstr>
      <vt:lpstr>Arial Narrow</vt:lpstr>
      <vt:lpstr>Calibri</vt:lpstr>
      <vt:lpstr>Symbol</vt:lpstr>
      <vt:lpstr>Times New Roman</vt:lpstr>
      <vt:lpstr>Tema di Office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fiorenza massimi</dc:creator>
  <cp:lastModifiedBy>NS_17</cp:lastModifiedBy>
  <cp:revision>15</cp:revision>
  <dcterms:created xsi:type="dcterms:W3CDTF">2015-03-02T14:41:06Z</dcterms:created>
  <dcterms:modified xsi:type="dcterms:W3CDTF">2018-05-24T07:14:58Z</dcterms:modified>
</cp:coreProperties>
</file>